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1"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49"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EIGHTH GRADE</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EIGHTH GRADE</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EIGHTH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SOCIAL STUDIES EIGHTH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the major eras and events in U.S. history through 1877, including colonization, revolution, drafting of the Declaration of Independence, creation and ratification of the Constitution, religious revivals such as the Second Great Awakening, early republic, the Age of Jackson, westward expansion, reform movements, sectionalism, Civil War, and Reconstruction, and describe their causes and effects.[8.1A]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explain the roles played by significant individuals during the American Revolution, including Abigail Adams, John Adams, Wentworth </a:t>
            </a:r>
            <a:r>
              <a:rPr lang="en-US" dirty="0" err="1" smtClean="0"/>
              <a:t>Cheswell</a:t>
            </a:r>
            <a:r>
              <a:rPr lang="en-US" dirty="0" smtClean="0"/>
              <a:t>, Samuel Adams, Mercy Otis Warren, James Armistead, Benjamin Franklin, Bernardo de </a:t>
            </a:r>
            <a:r>
              <a:rPr lang="en-US" dirty="0" err="1" smtClean="0"/>
              <a:t>Gálvez</a:t>
            </a:r>
            <a:r>
              <a:rPr lang="en-US" dirty="0" smtClean="0"/>
              <a:t>, </a:t>
            </a:r>
            <a:r>
              <a:rPr lang="en-US" dirty="0" err="1" smtClean="0"/>
              <a:t>Crispus</a:t>
            </a:r>
            <a:r>
              <a:rPr lang="en-US" dirty="0" smtClean="0"/>
              <a:t> Attucks, King George III, </a:t>
            </a:r>
            <a:r>
              <a:rPr lang="en-US" dirty="0" err="1" smtClean="0"/>
              <a:t>Haym</a:t>
            </a:r>
            <a:r>
              <a:rPr lang="en-US" dirty="0" smtClean="0"/>
              <a:t> Salomon, Patrick Henry, Thomas Jefferson, the Marquis de Lafayette, Thomas Paine, and George Washington.[8.4B]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the issues surrounding important events of the American Revolution, including declaring independence; writing the Articles of Confederation; fighting the battles of Lexington, Concord, Saratoga, and Yorktown; enduring the winter at Valley Forge; and signing the Treaty of Paris of 1783.[8.4C]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issues of the Constitutional Convention of 1787, including the Great Compromise and the Three-Fifths Compromise.[8.4D]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arguments for and against ratification.[8.4E]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major domestic problems faced by the leaders of the new republic such as maintaining national security, building a military, creating a stable economic system, setting up the court system, and defining the authority of the central government.[8.5A]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arguments regarding protective tariffs, taxation, and the banking system.[8.5B]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origin and development of American political parties.[8.5C]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causes, important events, and effects of the War of 1812.[8.5D]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foreign policies of presidents Washington through Monroe and explain the impact of Washington's Farewell Address and the Monroe Doctrine.[8.5E]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election of Andrew Jackson, including expanded suffrage.[8.5F]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absolute and relative chronology through the sequencing of significant individuals, events, and time periods.[8.1B]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reasons for the removal and resettlement of Cherokee Indians during the </a:t>
            </a:r>
            <a:r>
              <a:rPr lang="en-US" dirty="0" err="1" smtClean="0"/>
              <a:t>Jacksonian</a:t>
            </a:r>
            <a:r>
              <a:rPr lang="en-US" dirty="0" smtClean="0"/>
              <a:t> era, including the Indian Removal Act, Worcester v. Georgia, and the Trail of Tears.[8.5G]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Northwest Ordinance established principles and procedures for orderly expansion of the United States.[8.6A]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political, economic, and social roots of Manifest Destiny.[8.6B]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relationship between the concept of Manifest Destiny and the westward growth of the nation.[8.6C]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causes and effects of the U.S.-Mexican War and their impact on the United States.[8.6D]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areas that were acquired to form the United States, including the Louisiana Purchase.[8.6E]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tariff policies on sections of the United States before the Civil War.[8.7A]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effects of political, economic, and social factors on slaves and free blacks.[8.7B]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slavery on different sections of the United States.[8.7C]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provisions and compare the effects of congressional conflicts and compromises prior to the Civil War, including the roles of John Quincy Adams, John C. Calhoun, Henry Clay, and Daniel Webster.[8.7D]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the significance of the following dates: 1607, founding of Jamestown; 1620, arrival of the Pilgrims and signing of the Mayflower Compact; 1776, adoption of the Declaration of Independence; 1787, writing of the U.S. Constitution; 1803, Louisiana Purchase; and 1861-1865, Civil War.[8.1C]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the roles played by significant individuals during the Civil War, including Jefferson Davis, Ulysses S. Grant, Robert E. Lee, and Abraham Lincoln, and heroes such as congressional Medal of Honor recipients William Carney and Philip Bazaar.[8.8A]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explain the causes of the Civil War, including sectionalism, states' rights, and slavery, and significant events of the Civil War, including the firing on Fort Sumter; the battles of Antietam, Gettysburg, and Vicksburg; the announcement of the Emancipation Proclamation; Lee's surrender at Appomattox Court House. the assassination of Abraham Lincoln.[8.8B]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Abraham Lincoln's ideas about liberty, equality, union, and government as contained in his first and second inaugural addresses and the Gettysburg Address and contrast them with the ideas contained in Jefferson Davis's inaugural address.[8.8C]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legislative reform programs of the Radical Reconstruction Congress and reconstructed state governments.[8.9A]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the election of Hiram Rhodes Revels.[8.9B]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economic, political, and social problems during Reconstruction and evaluate their impact on different groups.[8.9C]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effects of legislative acts such as the Homestead Act, the Dawes Act, and the Morrill Act.[8.9D]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places and regions of importance in the United States during the 17th, 18th, and 19th centuries.[8.10A]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places and regions of the United States in terms of physical and human characteristics.[8.10B]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effects of physical and human geographic factors on major historical and contemporary events in the United States.[8.10C]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reasons for European exploration and colonization of North America.[8.2A]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how physical characteristics of the environment influenced population distribution, settlement patterns, and economic activities in the United States during the 17th, 18th, and 19th centuries.[8.11A]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positive and negative consequences of human modification of the physical environment of the United States.[8.11B]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how different immigrant groups interacted with the environment in the United States during the 17th, 18th, and 19th centuries.[8.11C]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economic differences among different regions of the United States.[8.12A]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reasons for the development of the plantation system, the transatlantic slave trade, and the spread of slavery.[8.12B]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reasons for the increase in factories and urbanization.[8.12C]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causes and effects of economic differences among different regions of the United States at selected times in U.S. history.[8.12D]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War of 1812 as a cause of economic changes in the nation.[8.13A]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economic factors that brought about rapid industrialization and urbanization.[8.13B]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why a free enterprise system of economics developed in the new nation, including minimal government intrusion, taxation, and property rights.[8.14A]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political, economic, religious, and social reasons for the establishment of the 13 English colonies.[8.2B]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characteristics and the benefits of the U.S. free enterprise system during the 18th and 19th centuries.[8.14B]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influence of ideas from historic documents, including the Magna </a:t>
            </a:r>
            <a:r>
              <a:rPr lang="en-US" dirty="0" err="1" smtClean="0"/>
              <a:t>Carta</a:t>
            </a:r>
            <a:r>
              <a:rPr lang="en-US" dirty="0" smtClean="0"/>
              <a:t>, the English Bill of Rights, the Mayflower Compact, the Federalist Papers, and selected Anti-Federalist writings, on the U.S. system of government.[8.15A]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strengths and weaknesses of the Articles of Confederation.[8.15B]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colonial grievances listed in the Declaration of Independence and explain how those grievances were addressed in the U.S. Constitution and the Bill of Rights.[8.15C]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how the U.S. Constitution reflects the principles of limited government, republicanism, checks and balances, federalism, separation of powers, popular sovereignty, and individual rights.[8.15D]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purposes for and process of amending the U.S. Constitution.[8.16A]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impact of 19th-century amendments, including the 13th, 14th, and 15th amendments, on life in the United States.[8.16B]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arguments of the Federalists and Anti-Federalists, including those of Alexander Hamilton, Patrick Henry, James Madison, and George Mason.[8.17A]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constitutional issues arising over the issue of states' rights, including the Nullification Crisis and the Civil War.[8.17B]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origin of judicial review and analyze examples of congressional and presidential responses.[8.18A]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reasons for the growth of representative government and institutions during the colonial period.[8.3A]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summarize the issues, decisions, and significance of landmark Supreme Court cases, including </a:t>
            </a:r>
            <a:r>
              <a:rPr lang="en-US" dirty="0" err="1" smtClean="0"/>
              <a:t>Marbury</a:t>
            </a:r>
            <a:r>
              <a:rPr lang="en-US" dirty="0" smtClean="0"/>
              <a:t> v. Madison, McCulloch v. Maryland, and Gibbons v. Ogden.[8.18B]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selected landmark Supreme Court decisions, including </a:t>
            </a:r>
            <a:r>
              <a:rPr lang="en-US" dirty="0" err="1" smtClean="0"/>
              <a:t>Dred</a:t>
            </a:r>
            <a:r>
              <a:rPr lang="en-US" dirty="0" smtClean="0"/>
              <a:t> Scott v. </a:t>
            </a:r>
            <a:r>
              <a:rPr lang="en-US" dirty="0" err="1" smtClean="0"/>
              <a:t>Sandford</a:t>
            </a:r>
            <a:r>
              <a:rPr lang="en-US" dirty="0" smtClean="0"/>
              <a:t>, on life in the United States.[8.18C]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define and give examples of unalienable rights.[8.19A]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rights guaranteed in the Bill of Rights.[8.19B]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importance of personal responsibilities, including accepting responsibility for one's behavior and supporting one's family.[8.19C]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examples of responsible citizenship, including obeying rules and laws, staying informed on public issues, voting, and serving on juries.[8.19D]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criteria and explain the process for becoming a naturalized citizen of the United States.[8.19E]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rights and responsibilities of U.S. citizens reflect our national identity.[8.19F]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 of significant individuals such as Thomas Hooker, Charles de Montesquieu, John Locke, William Blackstone, and William Penn in the development of self-government in colonial America.[8.20A]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contributions of the Founding Fathers as models of civic virtue.[8.20B]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importance of the Mayflower Compact, the Fundamental Orders of Connecticut, and the Virginia House of Burgesses to the growth of representative government.[8.3B]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reasons for and the impact of selected examples of civil disobedience in U.S. history such as the Boston Tea Party and Henry David Thoreau's refusal to pay a tax.[8.20C]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different points of view of political parties and interest groups on important historical and contemporary issues.[8.21A]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importance of free speech and press in a constitutional republic.[8.21B]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a historical event in which compromise resulted in a peaceful resolution.[8.21C]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leadership qualities of elected and appointed leaders of the United States such as George Washington, John Marshall, and Abraham Lincoln.[8.22A]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the contributions of significant political, social, and military leaders of the United States such as Frederick Douglass, John Paul Jones, James Monroe, Stonewall Jackson, Susan B. Anthony, and Elizabeth Cady Stanton.[8.22B]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selected racial, ethnic, and religious groups that settled in the United States and explain their reasons for immigration.[8.23A]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relationship between urbanization and conflicts resulting from differences in religion, social class, and political beliefs.[8.23B]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conflicts between people from various racial, ethnic, and religious groups were resolved.[8.23C]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contributions of people of various racial, ethnic, and religious groups to our national identity.[8.23D]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religion and virtue contributed to the growth of representative government in the American colonies.[8.3C]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political, social, and economic contributions of women to American society</a:t>
            </a:r>
            <a:r>
              <a:rPr lang="en-US" dirty="0" smtClean="0"/>
              <a:t>.[8.23E]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historical development of the abolitionist movement.[8.24A]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the impact of reform movements, including educational reform, temperance, the women's rights movement, prison reform, abolition, the labor reform movement, and care of the disabled.[8.24B]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trace the development of religious freedom in the United States.[8.25A]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religious motivation for immigration and influence on social movements, including the impact of the first and second Great Awakenings.[8.25B]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the First Amendment guarantees of religious freedom on the American way of life.[8.25C]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developments in art, music, and literature that are unique to American culture such as the Hudson River School artists, John James Audubon, "Battle Hymn of the Republic, " transcendentalism, and other cultural activities in the history of the United States.[8.26A]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American art, music, and literature that reflect society in different eras.[8.26B]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relationship between fine arts and continuity and change in the American way of life.[8.26C]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effects of technological and scientific innovations such as the steamboat, the cotton gin, and interchangeable parts.[8.27A]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causes of the American Revolution, including the Proclamation of 1763, the Intolerable Acts, the Stamp Act, mercantilism, lack of representation in Parliament, and British economic policies following the French and Indian War.[8.4A]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impact of transportation and communication systems on the growth, development, and urbanization of the United States.[8.27B]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how technological innovations changed the way goods were manufactured and marketed, nationally and internationally.[8.27C]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how technological innovations brought about economic growth such as how the factory system contributed to rapid industrialization and the Transcontinental Railroad led to the opening of the west.[8.27D]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the effects of scientific discoveries and technological innovations that have influenced daily life in different periods in U.S. history.[8.28A]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how industrialization changed life in the United States.[8.28B]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EIGHTH GRADE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2903</Words>
  <Application>Microsoft Office PowerPoint</Application>
  <PresentationFormat>On-screen Show (4:3)</PresentationFormat>
  <Paragraphs>283</Paragraphs>
  <Slides>94</Slides>
  <Notes>1</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15</cp:revision>
  <dcterms:created xsi:type="dcterms:W3CDTF">2014-10-20T16:17:28Z</dcterms:created>
  <dcterms:modified xsi:type="dcterms:W3CDTF">2014-11-17T19:52:03Z</dcterms:modified>
</cp:coreProperties>
</file>